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1806-B1BF-C736-4D5E-D95A95948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38B02-D27D-0D7D-A33F-5D52EA013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AC998-C76B-7DBF-5196-3CF76F5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3AB79-0457-F3CA-839A-C304618F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29EF-561E-8AB7-B6C6-B25D783F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1433-10FA-F31B-F85F-4013A5ED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B6A84-1E0A-C50E-C7AD-B10B39B63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06FE6-D385-2606-6052-31BABB77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24B5C-50A2-C769-8441-CA81EB5A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A67E-C384-B7B6-C786-15C7B009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419CC-1714-B9F5-415C-6B032F171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8FF51-E8E7-0402-3624-9F2F5F5EA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C20C-0B8D-A3AC-098E-417508F8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AC0A2-E795-F2E0-32C1-52844827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FE447-4045-B4D5-91E8-C6D8C2C3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0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22C8-496E-BBBB-974F-A362C465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9E762-AF3A-485F-7CD0-A5C9FF874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FC405-620D-C447-7336-9618ABDD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7B3EB-12B0-2C52-2784-7C42CAC5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2BC8F-4CC4-39B6-5E2C-16277EBD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6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92C7-00F5-1925-5206-ADCA79A4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9F3C2-671E-71B3-1BFD-24B9FDE6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BC621-2C18-026D-2328-3FE47E10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1F2A4-E130-B022-B925-3E551C8E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41A5B-1DD6-47E9-B2DF-78DB85E2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9BDE-ED10-BED1-8F49-A667B888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703B-63A1-703E-456B-20CE3CD31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5BACB-EABE-081C-6C2C-BCF8AC4BA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0BFB-2317-9AF8-0A34-10DE3DF1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7B873-7CFB-D137-B773-D89AA4A8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2A2AD-E3BB-531B-8764-3F76D2B4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7700-6842-5541-74ED-F8CFEB3F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830D2-313D-47E3-ECAE-DDB852C5F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DAF5E-8BF4-377F-BDB8-D9671FB8B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1EFA3-FBB9-C6AA-E222-A675631CE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F4D8C-938C-1DB1-5732-1A5DC1276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40E25-34A9-B6E3-A2B8-B0754AD0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CB0BE-423B-A5CF-2E5B-6C44A963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EC1802-B454-86F0-FE63-F5E5235F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231C-EAB7-9718-B7E7-00B14715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EF3CE-085E-1537-9953-53D25AE3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FD89B-98AD-45C7-DA82-69D35CA8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DD89E-A8E0-0FD2-F971-3568667F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23505-1F2B-FC28-D80D-B67BC5D0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3A6FA-76D0-23BF-CD86-8E7F2C20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A6135-4B44-320A-9A6D-2E28BE70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D271-B125-E12E-A3FC-9162C6B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1E80-7007-0743-CFD2-C5C6C37F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D92F9-CC50-BF32-DBDD-5634E5FAF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F821-850E-AA8B-093A-9081EB9F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6BAC-7CD9-2114-FBAD-A2D93EDA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D13BB-E1D8-8772-07A0-75D78DDE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95E2-8F4A-1E38-74D3-A9ED4299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63540-8434-E098-3C93-966C3B870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18110-C2FF-F148-63DC-39A98AD6A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7FAC2-1B11-85E7-4600-9EF0BDDC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37369-BF9E-9AA6-6462-830572F9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20564-3E6F-545E-5E77-BBFE638B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AEB3E-17DE-761E-BBA8-8151FB4E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CFD23-620D-641B-C2C6-00D2CB1AA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C1A75-7401-ADE6-11F3-B4D252CF6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3980-4ABE-4BB3-AE8F-D18DB5897C4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84F6E-8A84-938D-A5E7-26E256FE7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F4CDE-B21B-F736-366D-83E74FEA6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5297-6E33-4EB1-B5CE-34045001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7D4C5-3000-75C5-D25F-D0D0F5A5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MEPHGC West Region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Key Events: Companions			    30 Day Review: February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A7354C-F5E5-4646-2149-CC4BD058B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837666"/>
              </p:ext>
            </p:extLst>
          </p:nvPr>
        </p:nvGraphicFramePr>
        <p:xfrm>
          <a:off x="838198" y="1237131"/>
          <a:ext cx="10852448" cy="5668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224">
                  <a:extLst>
                    <a:ext uri="{9D8B030D-6E8A-4147-A177-3AD203B41FA5}">
                      <a16:colId xmlns:a16="http://schemas.microsoft.com/office/drawing/2014/main" val="1219922342"/>
                    </a:ext>
                  </a:extLst>
                </a:gridCol>
                <a:gridCol w="5426224">
                  <a:extLst>
                    <a:ext uri="{9D8B030D-6E8A-4147-A177-3AD203B41FA5}">
                      <a16:colId xmlns:a16="http://schemas.microsoft.com/office/drawing/2014/main" val="2488992088"/>
                    </a:ext>
                  </a:extLst>
                </a:gridCol>
              </a:tblGrid>
              <a:tr h="329122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Continue to Donate: Support our Scholarship program donate at least $20.00. Contribution Levels $100 Gold / $50 Silver / $20 Bronze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RAC 90 Books Are Gems donation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Fish Fry Fundraiser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Zerubbabel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18 Feb - UD meeting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18 Feb- RAC 90 Ronald McDonald Charity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23 Feb- RAC 90 meeting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25 Feb- RAC 36 meeting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25 Feb- RAC 90 Black History Event (waiting on confirmation)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47060"/>
                  </a:ext>
                </a:extLst>
              </a:tr>
              <a:tr h="22534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 Day Review: March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Mar Books Are Gems Donation RAC 90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18 Mar UD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18 Mar RAC 90 Fish Fry Fundraiser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23 Mar RAC 90 meeting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25 Mar RAC 36 meeting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90 Day Review: April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 Apr UD meeting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Financial Aid Submission Deadline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16 Apr RAC 90/RAC UD Zerubbabel Day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19 Apr RAC 90 VA Bingo Charity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22 Apr RAC 36 meeting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23 Apr RAC 36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Zerubbabel Day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27 Apr RAC 90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7277295"/>
                  </a:ext>
                </a:extLst>
              </a:tr>
            </a:tbl>
          </a:graphicData>
        </a:graphic>
      </p:graphicFrame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8C098994-06D4-8A1A-313E-A438892A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0"/>
            <a:ext cx="1317812" cy="1237130"/>
          </a:xfrm>
          <a:prstGeom prst="rect">
            <a:avLst/>
          </a:prstGeom>
        </p:spPr>
      </p:pic>
      <p:pic>
        <p:nvPicPr>
          <p:cNvPr id="11" name="Picture 10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2B1F4270-F990-A91F-90CD-6FBC9D4E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123" y="103094"/>
            <a:ext cx="1185583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22702</TotalTime>
  <Words>168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MEPHGC West Region  Key Events: Companions       30 Day Review: February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Joe F. Paige Ud. Key Events: Companions       30 Day Review: September</dc:title>
  <dc:creator>Joel Rodriguez</dc:creator>
  <cp:lastModifiedBy>Tucker, Emanuel M CIV USA DFAS</cp:lastModifiedBy>
  <cp:revision>19</cp:revision>
  <dcterms:created xsi:type="dcterms:W3CDTF">2022-09-14T05:29:29Z</dcterms:created>
  <dcterms:modified xsi:type="dcterms:W3CDTF">2023-02-27T20:10:33Z</dcterms:modified>
</cp:coreProperties>
</file>